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ENZO LEMBO" userId="5eb73c0f-f089-4a80-906e-e77462ee5706" providerId="ADAL" clId="{159C48F1-3408-4D7B-9AE8-AE27E5DC69FB}"/>
    <pc:docChg chg="modSld">
      <pc:chgData name="LORENZO LEMBO" userId="5eb73c0f-f089-4a80-906e-e77462ee5706" providerId="ADAL" clId="{159C48F1-3408-4D7B-9AE8-AE27E5DC69FB}" dt="2024-03-25T09:19:40.088" v="1"/>
      <pc:docMkLst>
        <pc:docMk/>
      </pc:docMkLst>
      <pc:sldChg chg="modSp mod">
        <pc:chgData name="LORENZO LEMBO" userId="5eb73c0f-f089-4a80-906e-e77462ee5706" providerId="ADAL" clId="{159C48F1-3408-4D7B-9AE8-AE27E5DC69FB}" dt="2024-03-25T09:19:40.088" v="1"/>
        <pc:sldMkLst>
          <pc:docMk/>
          <pc:sldMk cId="3733416493" sldId="257"/>
        </pc:sldMkLst>
        <pc:spChg chg="mod">
          <ac:chgData name="LORENZO LEMBO" userId="5eb73c0f-f089-4a80-906e-e77462ee5706" providerId="ADAL" clId="{159C48F1-3408-4D7B-9AE8-AE27E5DC69FB}" dt="2024-03-25T09:19:40.088" v="1"/>
          <ac:spMkLst>
            <pc:docMk/>
            <pc:sldMk cId="3733416493" sldId="257"/>
            <ac:spMk id="3" creationId="{F3BC751F-4014-A44B-0071-443A4F977F12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31BCD0-E564-AFD6-EA9B-E39C2A45A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693474F-7370-9AC1-5654-3AB0F63CE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764CC65-3E0E-AED9-98BC-383334BBE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22E6BF-E3E8-4ED2-FEF8-3F928B02D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A325F4E-A739-F9E7-084D-47F56BBC0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7162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7E97CE-28D4-CB98-A6C2-449F37BB1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1ADFCDC-742F-18A9-0AB9-1228B932B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F82F982-DC84-F7E1-5E9C-7527521C9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C31A9C-2058-4AB0-78BE-0A7A34AC5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498E623-79D6-2719-A60D-D8290C81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3483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8C5040D-21FD-7E63-9161-9A5BF6E21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2D19281-78E2-0881-5A2F-992BC9D0C1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5825725-0775-CC64-9E8B-BEAC3ABD2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4370E9E-0FF5-6DB7-0E09-0E950F057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8D9F75D-73DA-6A0F-70CA-3C86D05D9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3554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341443-1DB5-F0CC-F9DA-0DF6BA47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B231A08-18CE-6032-5DDC-968317D67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D6F2CBE-0F19-C362-0FBC-E1B518035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C58EA12-E767-95A5-6DAB-6E1F01DD7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C7419AE-D6DF-A91D-B70E-AA75696CB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8059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6F9D0B-2AC4-3D5D-04C4-203DBE1DB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DC19651-D6BA-010C-26C7-AD1C2B3B8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7007D7A-98A8-0446-C718-266A534AB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0B97BD9-8B3C-40F0-3012-A01E9AE83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02D3F98-2A84-639B-AFDA-6A2070D6E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683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9A5EB0-AE30-AD9A-67BB-C395AF5BD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5CEB38-7777-C4CF-40CB-1F90FD05FC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9220A2D-5DD3-02B8-1605-68DE749E0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583FFB5-C08F-18B9-0DD8-09893DC8E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E1BA0FF-7798-DE55-E30C-1E36F76D2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AD85CE2-3DA0-1A35-1A64-12EA1B890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0248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945EED-58B4-C7B0-6079-C3B004E3A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AF298AD-DC5A-E19C-CBBE-574FC9B70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260155F-7A62-6310-9912-BE8515F7C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71734E87-73A5-1ABC-7537-57AAC8688A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9575185-0909-3E51-6F63-DEEA58DF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5D1CC65-8AF0-E67D-4BEC-764417427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E436E6B-02A8-9C29-E2D1-08B32FB82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85EB361-5830-7F15-0B4C-F39B1F391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7991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304B82-4ACF-BCD6-C85E-2003F531C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AE3CA95-419D-BD66-0884-199D7F42E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88E1785-00E9-B035-3B7F-883684AEA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13A3ABB-2003-CB17-8B21-2BB43EA1C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6209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EEED781-B883-29BF-E5BD-3609AFC75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7E0851C-CAE7-B824-9A1E-D51DE0EB0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EB9E13A-F04B-3A0E-C473-F7C5C397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1495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AE0313-6C55-3CED-8631-F8756AC4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13DEE11-DA1F-174D-024D-A04C1823C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931A9F8-9C28-96BB-2D42-6A1B90C0EB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B88CD39-B20D-DFAC-22FA-0FD768F7B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46E2A04-5189-5191-F964-266605E21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8AC22A6-0B34-F3C0-38AF-C25C99D1A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4833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1213704-0FE2-2B88-D6D4-E1E53631C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744918D-1E09-6EB7-2CA3-0CE8EC53C0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7644B49-A00B-6BCF-38A9-472DC15C1F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01975AB-DFD3-3492-5459-3641A1E7D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605F715-9E6F-1903-3380-439AB70A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A7013D7-652D-52E6-85D0-4F27BEC81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0638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E30F089-8BFE-6F31-1FED-61F6024E9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33EC7A6-FBC4-AB23-E4DD-C57113BB9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53D0ECD-7C98-E890-AD60-893AC8F083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7147E8-CAB6-431D-9567-AC1164657367}" type="datetimeFigureOut">
              <a:rPr lang="it-IT" smtClean="0"/>
              <a:t>25/03/2024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B73982C-C7D8-4A56-0682-00ADEA3108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AFBF9CD-E19E-AF6D-5D49-DA9E229EA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7AA043-7889-43AD-BEAC-2B7A6069DE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20785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441A03-2CDC-AFCD-09BB-C0561DF379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Sito web : SiVola.it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3BC751F-4014-A44B-0071-443A4F977F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t-IT"/>
              <a:t>url:https://www.sivola.it/viaggi?gad_source=1&amp;gclid=Cj0KCQjwwYSwBhDcARIsAOyL0fiNt5T-cTObMEMmHhdmDLefv4w_MvKfrTiQBuIKLyu5EL1PqvhhRDYaAlFDEALw_wcB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33416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71CED7-B61A-EBBF-F20B-C6F4AD9D4B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BA111D7-7009-593B-ACAA-EC77702E5D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5" name="Immagine 4" descr="Immagine che contiene testo, schermata, Carattere, Rettangolo&#10;&#10;Descrizione generata automaticamente">
            <a:extLst>
              <a:ext uri="{FF2B5EF4-FFF2-40B4-BE49-F238E27FC236}">
                <a16:creationId xmlns:a16="http://schemas.microsoft.com/office/drawing/2014/main" id="{7D8BA0D2-2BC5-DC51-24DC-A6E749CF2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766" y="647700"/>
            <a:ext cx="10836613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4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553A49-0220-06F8-A2D8-B43DC321F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9" name="Segnaposto contenuto 8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9533E171-C9BA-E727-F3CE-13D0D4DD5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273" y="1825625"/>
            <a:ext cx="9515454" cy="4351338"/>
          </a:xfrm>
        </p:spPr>
      </p:pic>
    </p:spTree>
    <p:extLst>
      <p:ext uri="{BB962C8B-B14F-4D97-AF65-F5344CB8AC3E}">
        <p14:creationId xmlns:p14="http://schemas.microsoft.com/office/powerpoint/2010/main" val="3891932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075517-D5E1-1CC4-F8C2-E6A9B117BF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B4C2EE5-BC4D-53C3-EE35-565601C24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, schermata, Sito Web, Pagina Web&#10;&#10;Descrizione generata automaticamente">
            <a:extLst>
              <a:ext uri="{FF2B5EF4-FFF2-40B4-BE49-F238E27FC236}">
                <a16:creationId xmlns:a16="http://schemas.microsoft.com/office/drawing/2014/main" id="{7F24CE62-4649-1F2B-5C08-821703FBBA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121920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28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C7B854-82BB-7145-89C3-54E9739CD3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612BC32-03B9-C8D2-6B34-93E782B364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2C010627-6C0B-1336-2765-9FF342DFC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5825"/>
            <a:ext cx="1219200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6373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31</Words>
  <Application>Microsoft Office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Tema di Office</vt:lpstr>
      <vt:lpstr>Sito web : SiVola.it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Sito web : SiVola.it</dc:title>
  <dc:creator>LORENZO LEMBO</dc:creator>
  <cp:lastModifiedBy>LORENZO LEMBO</cp:lastModifiedBy>
  <cp:revision>1</cp:revision>
  <dcterms:created xsi:type="dcterms:W3CDTF">2024-03-25T08:58:13Z</dcterms:created>
  <dcterms:modified xsi:type="dcterms:W3CDTF">2024-03-25T09:19:43Z</dcterms:modified>
</cp:coreProperties>
</file>

<file path=docProps/thumbnail.jpeg>
</file>